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4660"/>
  </p:normalViewPr>
  <p:slideViewPr>
    <p:cSldViewPr snapToObjects="1">
      <p:cViewPr>
        <p:scale>
          <a:sx n="150" d="100"/>
          <a:sy n="150" d="100"/>
        </p:scale>
        <p:origin x="-2072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-476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8EBF7-EB72-8C42-8AEE-7ABE63748C32}" type="datetimeFigureOut">
              <a:rPr lang="nb-NO" smtClean="0"/>
              <a:t>11.01.17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47B7F-480E-2C4F-87EA-1E4B21A417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473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7D0CB-5D51-0D47-BC37-C66D2E381C3D}" type="datetimeFigureOut">
              <a:rPr lang="nb-NO" smtClean="0"/>
              <a:t>11.01.17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5E652-DC2E-294C-A46F-CD19BF2797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95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765175"/>
          </a:xfrm>
        </p:spPr>
        <p:txBody>
          <a:bodyPr anchor="t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391400" cy="12192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9178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DFE06FE7-7222-1448-BA46-7128BCDE053E}" type="datetimeFigureOut">
              <a:rPr lang="nb-NO" smtClean="0"/>
              <a:pPr/>
              <a:t>11.01.17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Picture 8" descr="Forside_hvit_rgb.png"/>
          <p:cNvPicPr>
            <a:picLocks noChangeAspect="1"/>
          </p:cNvPicPr>
          <p:nvPr userDrawn="1"/>
        </p:nvPicPr>
        <p:blipFill rotWithShape="1">
          <a:blip r:embed="rId2"/>
          <a:srcRect t="-1" b="46237"/>
          <a:stretch/>
        </p:blipFill>
        <p:spPr>
          <a:xfrm>
            <a:off x="0" y="0"/>
            <a:ext cx="9144000" cy="764704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4704"/>
            <a:ext cx="1718798" cy="56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4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DFE06FE7-7222-1448-BA46-7128BCDE053E}" type="datetimeFigureOut">
              <a:rPr lang="nb-NO" smtClean="0"/>
              <a:pPr/>
              <a:t>11.01.17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Placeholder 1"/>
          <p:cNvSpPr txBox="1">
            <a:spLocks/>
          </p:cNvSpPr>
          <p:nvPr userDrawn="1"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267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DFE06FE7-7222-1448-BA46-7128BCDE053E}" type="datetimeFigureOut">
              <a:rPr lang="nb-NO" smtClean="0"/>
              <a:pPr/>
              <a:t>11.01.17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6FE7-7222-1448-BA46-7128BCDE053E}" type="datetimeFigureOut">
              <a:rPr lang="nb-NO" smtClean="0"/>
              <a:pPr/>
              <a:t>11.01.17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74B-9A0A-E740-AA8F-E6C245CA365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6FE7-7222-1448-BA46-7128BCDE053E}" type="datetimeFigureOut">
              <a:rPr lang="nb-NO" smtClean="0"/>
              <a:pPr/>
              <a:t>11.01.17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74B-9A0A-E740-AA8F-E6C245CA365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6FE7-7222-1448-BA46-7128BCDE053E}" type="datetimeFigureOut">
              <a:rPr lang="nb-NO" smtClean="0"/>
              <a:pPr/>
              <a:t>11.01.17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74B-9A0A-E740-AA8F-E6C245CA365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7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6FE7-7222-1448-BA46-7128BCDE053E}" type="datetimeFigureOut">
              <a:rPr lang="nb-NO" smtClean="0"/>
              <a:pPr/>
              <a:t>11.01.17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839788"/>
            <a:ext cx="868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1646"/>
            <a:ext cx="1451872" cy="481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2130425"/>
            <a:ext cx="8077200" cy="765175"/>
          </a:xfrm>
        </p:spPr>
        <p:txBody>
          <a:bodyPr>
            <a:normAutofit/>
          </a:bodyPr>
          <a:lstStyle/>
          <a:p>
            <a:endParaRPr lang="nb-NO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895600"/>
            <a:ext cx="7391400" cy="12192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467544" y="1052736"/>
            <a:ext cx="561662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5" dist="22987" dir="5400000" algn="tl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611096"/>
      </p:ext>
    </p:extLst>
  </p:cSld>
  <p:clrMapOvr>
    <a:masterClrMapping/>
  </p:clrMapOvr>
</p:sld>
</file>

<file path=ppt/theme/theme1.xml><?xml version="1.0" encoding="utf-8"?>
<a:theme xmlns:a="http://schemas.openxmlformats.org/drawingml/2006/main" name="Karriere_PPT-mal_HVIT">
  <a:themeElements>
    <a:clrScheme name="Custom 1">
      <a:dk1>
        <a:srgbClr val="91785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Karriere_PPT-mal_HVIT.potx</Template>
  <TotalTime>34</TotalTime>
  <Words>0</Words>
  <Application>Microsoft Macintosh PowerPoint</Application>
  <PresentationFormat>Skjermfremvisning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Karriere_PPT-mal_HVIT</vt:lpstr>
      <vt:lpstr>PowerPoint-presentasjon</vt:lpstr>
      <vt:lpstr>PowerPoint-presentasjon</vt:lpstr>
    </vt:vector>
  </TitlesOfParts>
  <Company>Dale+Bang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Birgit Fostervold</dc:creator>
  <cp:lastModifiedBy>d+b</cp:lastModifiedBy>
  <cp:revision>10</cp:revision>
  <dcterms:created xsi:type="dcterms:W3CDTF">2010-06-17T10:41:25Z</dcterms:created>
  <dcterms:modified xsi:type="dcterms:W3CDTF">2017-01-11T13:14:33Z</dcterms:modified>
</cp:coreProperties>
</file>