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8">
          <p15:clr>
            <a:srgbClr val="A4A3A4"/>
          </p15:clr>
        </p15:guide>
        <p15:guide id="2" pos="3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200" d="100"/>
          <a:sy n="200" d="100"/>
        </p:scale>
        <p:origin x="-592" y="-80"/>
      </p:cViewPr>
      <p:guideLst>
        <p:guide orient="horz" pos="438"/>
        <p:guide pos="3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DC6B8-F6D9-C244-81AD-678EB71B45F5}" type="datetimeFigureOut">
              <a:rPr lang="nb-NO" smtClean="0"/>
              <a:t>09.01.17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A2DB-F8E4-814E-A40E-C89ECFC5CC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1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6" cy="68574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DFE06FE7-7222-1448-BA46-7128BCDE053E}" type="datetimeFigureOut">
              <a:rPr lang="nb-NO" smtClean="0"/>
              <a:pPr/>
              <a:t>09.01.17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C166274B-9A0A-E740-AA8F-E6C245CA365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4" y="815491"/>
            <a:ext cx="1791571" cy="59377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76517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7391400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DFE06FE7-7222-1448-BA46-7128BCDE053E}" type="datetimeFigureOut">
              <a:rPr lang="nb-NO" smtClean="0"/>
              <a:pPr/>
              <a:t>09.01.17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166274B-9A0A-E740-AA8F-E6C245CA365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6FE7-7222-1448-BA46-7128BCDE053E}" type="datetimeFigureOut">
              <a:rPr lang="nb-NO" smtClean="0"/>
              <a:pPr/>
              <a:t>09.01.17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6FE7-7222-1448-BA46-7128BCDE053E}" type="datetimeFigureOut">
              <a:rPr lang="nb-NO" smtClean="0"/>
              <a:pPr/>
              <a:t>09.01.17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6FE7-7222-1448-BA46-7128BCDE053E}" type="datetimeFigureOut">
              <a:rPr lang="nb-NO" smtClean="0"/>
              <a:pPr/>
              <a:t>09.01.17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6FE7-7222-1448-BA46-7128BCDE053E}" type="datetimeFigureOut">
              <a:rPr lang="nb-NO" smtClean="0"/>
              <a:pPr/>
              <a:t>09.01.17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839788"/>
            <a:ext cx="8686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4" y="229148"/>
            <a:ext cx="1459632" cy="483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765175"/>
          </a:xfrm>
        </p:spPr>
        <p:txBody>
          <a:bodyPr>
            <a:normAutofit/>
          </a:bodyPr>
          <a:lstStyle/>
          <a:p>
            <a:endParaRPr lang="nb-N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2895600"/>
            <a:ext cx="7391400" cy="1219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2044700" y="806450"/>
            <a:ext cx="971550" cy="603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820235"/>
            <a:ext cx="1808204" cy="61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1"/>
            <a:ext cx="8229600" cy="4267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1727200" y="190500"/>
            <a:ext cx="800100" cy="603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4" y="272820"/>
            <a:ext cx="1253224" cy="42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ygningsvernsenteret_AA-roed">
  <a:themeElements>
    <a:clrScheme name="Gråto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ygningsvernsenteret_AA-roed.potx" id="{129A6A0B-8888-4327-A2F5-E723B3B18275}" vid="{D1345861-A99C-4D8B-BECD-18E6D90B8D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Bygningsvernsenteret_AA-roed.potx</Template>
  <TotalTime>46</TotalTime>
  <Words>0</Words>
  <Application>Microsoft Macintosh PowerPoint</Application>
  <PresentationFormat>Skjermfremvisning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Bygningsvernsenteret_AA-roed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Rolv W. Pripp</dc:creator>
  <cp:lastModifiedBy>d+b</cp:lastModifiedBy>
  <cp:revision>7</cp:revision>
  <dcterms:created xsi:type="dcterms:W3CDTF">2013-12-16T12:46:12Z</dcterms:created>
  <dcterms:modified xsi:type="dcterms:W3CDTF">2017-01-09T12:34:34Z</dcterms:modified>
</cp:coreProperties>
</file>