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4660"/>
  </p:normalViewPr>
  <p:slideViewPr>
    <p:cSldViewPr snapToObjects="1">
      <p:cViewPr>
        <p:scale>
          <a:sx n="100" d="100"/>
          <a:sy n="100" d="100"/>
        </p:scale>
        <p:origin x="-3512" y="-1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765175"/>
          </a:xfrm>
        </p:spPr>
        <p:txBody>
          <a:bodyPr anchor="t">
            <a:normAutofit/>
          </a:bodyPr>
          <a:lstStyle>
            <a:lvl1pPr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7391400" cy="1219200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rgbClr val="9178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DFE06FE7-7222-1448-BA46-7128BCDE053E}" type="datetimeFigureOut">
              <a:rPr lang="nb-NO" smtClean="0"/>
              <a:pPr/>
              <a:t>09.01.17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rgbClr val="FFFFFF"/>
                </a:solidFill>
              </a:defRPr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9" name="Picture 8" descr="Forside_hvit_rgb.png"/>
          <p:cNvPicPr>
            <a:picLocks noChangeAspect="1"/>
          </p:cNvPicPr>
          <p:nvPr userDrawn="1"/>
        </p:nvPicPr>
        <p:blipFill rotWithShape="1">
          <a:blip r:embed="rId2"/>
          <a:srcRect t="-2" b="37991"/>
          <a:stretch/>
        </p:blipFill>
        <p:spPr>
          <a:xfrm>
            <a:off x="0" y="0"/>
            <a:ext cx="9144000" cy="882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1854704" cy="5696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4267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50"/>
            </a:lvl1pPr>
          </a:lstStyle>
          <a:p>
            <a:fld id="{DFE06FE7-7222-1448-BA46-7128BCDE053E}" type="datetimeFigureOut">
              <a:rPr lang="nb-NO" smtClean="0"/>
              <a:pPr/>
              <a:t>09.01.17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50"/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/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buNone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09.01.17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09.01.17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6FE7-7222-1448-BA46-7128BCDE053E}" type="datetimeFigureOut">
              <a:rPr lang="nb-NO" smtClean="0"/>
              <a:pPr/>
              <a:t>09.01.17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6274B-9A0A-E740-AA8F-E6C245CA3659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7237"/>
            <a:ext cx="8229600" cy="4221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err="1" smtClean="0"/>
              <a:t>Click</a:t>
            </a:r>
            <a:r>
              <a:rPr lang="nb-NO" dirty="0" smtClean="0"/>
              <a:t> to </a:t>
            </a:r>
            <a:r>
              <a:rPr lang="nb-NO" dirty="0" err="1" smtClean="0"/>
              <a:t>edit</a:t>
            </a:r>
            <a:r>
              <a:rPr lang="nb-NO" dirty="0" smtClean="0"/>
              <a:t> Master </a:t>
            </a:r>
            <a:r>
              <a:rPr lang="nb-NO" dirty="0" err="1" smtClean="0"/>
              <a:t>text</a:t>
            </a:r>
            <a:r>
              <a:rPr lang="nb-NO" dirty="0" smtClean="0"/>
              <a:t> </a:t>
            </a:r>
            <a:r>
              <a:rPr lang="nb-NO" dirty="0" err="1" smtClean="0"/>
              <a:t>styles</a:t>
            </a:r>
            <a:endParaRPr lang="nb-NO" dirty="0" smtClean="0"/>
          </a:p>
          <a:p>
            <a:pPr lvl="1"/>
            <a:r>
              <a:rPr lang="nb-NO" dirty="0" err="1" smtClean="0"/>
              <a:t>Second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endParaRPr lang="nb-NO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06FE7-7222-1448-BA46-7128BCDE053E}" type="datetimeFigureOut">
              <a:rPr lang="nb-NO" smtClean="0"/>
              <a:pPr/>
              <a:t>09.01.17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274B-9A0A-E740-AA8F-E6C245CA3659}" type="slidenum">
              <a:rPr lang="nb-NO" smtClean="0"/>
              <a:pPr/>
              <a:t>‹#›</a:t>
            </a:fld>
            <a:endParaRPr lang="nb-NO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839788"/>
            <a:ext cx="868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d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1646"/>
            <a:ext cx="1566672" cy="4811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nb-NO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2611096"/>
      </p:ext>
    </p:extLst>
  </p:cSld>
  <p:clrMapOvr>
    <a:masterClrMapping/>
  </p:clrMapOvr>
</p:sld>
</file>

<file path=ppt/theme/theme1.xml><?xml version="1.0" encoding="utf-8"?>
<a:theme xmlns:a="http://schemas.openxmlformats.org/drawingml/2006/main" name="Karriere_PPT-mal_HVIT">
  <a:themeElements>
    <a:clrScheme name="Custom 1">
      <a:dk1>
        <a:srgbClr val="91785B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Karriere_PPT-mal_HVIT.potx</Template>
  <TotalTime>14</TotalTime>
  <Words>0</Words>
  <Application>Microsoft Macintosh PowerPoint</Application>
  <PresentationFormat>Skjermfremvisning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Karriere_PPT-mal_HVIT</vt:lpstr>
      <vt:lpstr>PowerPoint-presentasjon</vt:lpstr>
      <vt:lpstr>PowerPoint-presentasjon</vt:lpstr>
    </vt:vector>
  </TitlesOfParts>
  <Company>Dale+Bang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Birgit Fostervold</dc:creator>
  <cp:lastModifiedBy>d+b</cp:lastModifiedBy>
  <cp:revision>6</cp:revision>
  <dcterms:created xsi:type="dcterms:W3CDTF">2010-06-17T10:41:25Z</dcterms:created>
  <dcterms:modified xsi:type="dcterms:W3CDTF">2017-01-09T12:18:31Z</dcterms:modified>
</cp:coreProperties>
</file>