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8">
          <p15:clr>
            <a:srgbClr val="A4A3A4"/>
          </p15:clr>
        </p15:guide>
        <p15:guide id="2" pos="3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660"/>
  </p:normalViewPr>
  <p:slideViewPr>
    <p:cSldViewPr snapToGrid="0">
      <p:cViewPr>
        <p:scale>
          <a:sx n="200" d="100"/>
          <a:sy n="200" d="100"/>
        </p:scale>
        <p:origin x="-592" y="-80"/>
      </p:cViewPr>
      <p:guideLst>
        <p:guide orient="horz" pos="438"/>
        <p:guide pos="3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DC6B8-F6D9-C244-81AD-678EB71B45F5}" type="datetimeFigureOut">
              <a:rPr lang="nb-NO" smtClean="0"/>
              <a:t>18.01.17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FA2DB-F8E4-814E-A40E-C89ECFC5CC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21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3286" cy="685746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7391400" cy="121920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fld id="{DFE06FE7-7222-1448-BA46-7128BCDE053E}" type="datetimeFigureOut">
              <a:rPr lang="nb-NO" smtClean="0"/>
              <a:pPr/>
              <a:t>18.01.17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fld id="{C166274B-9A0A-E740-AA8F-E6C245CA3659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Title Placeholder 1"/>
          <p:cNvSpPr txBox="1">
            <a:spLocks/>
          </p:cNvSpPr>
          <p:nvPr userDrawn="1"/>
        </p:nvSpPr>
        <p:spPr>
          <a:xfrm>
            <a:off x="361950" y="187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smtClean="0">
                <a:solidFill>
                  <a:schemeClr val="bg1"/>
                </a:solidFill>
              </a:rPr>
              <a:t>Klikk for å redigere tittelstil</a:t>
            </a:r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90" y="815491"/>
            <a:ext cx="1979260" cy="59377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DFE06FE7-7222-1448-BA46-7128BCDE053E}" type="datetimeFigureOut">
              <a:rPr lang="nb-NO" smtClean="0"/>
              <a:pPr/>
              <a:t>18.01.17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C166274B-9A0A-E740-AA8F-E6C245CA3659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</a:t>
            </a:r>
            <a:r>
              <a:rPr lang="nb-NO" dirty="0" err="1" smtClean="0"/>
              <a:t>styles</a:t>
            </a:r>
            <a:endParaRPr lang="nb-NO" dirty="0" smtClean="0"/>
          </a:p>
          <a:p>
            <a:pPr lvl="1"/>
            <a:r>
              <a:rPr lang="nb-NO" dirty="0" err="1" smtClean="0"/>
              <a:t>Second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6FE7-7222-1448-BA46-7128BCDE053E}" type="datetimeFigureOut">
              <a:rPr lang="nb-NO" smtClean="0"/>
              <a:pPr/>
              <a:t>18.01.17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274B-9A0A-E740-AA8F-E6C245CA365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buNone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6FE7-7222-1448-BA46-7128BCDE053E}" type="datetimeFigureOut">
              <a:rPr lang="nb-NO" smtClean="0"/>
              <a:pPr/>
              <a:t>18.01.17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274B-9A0A-E740-AA8F-E6C245CA365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6FE7-7222-1448-BA46-7128BCDE053E}" type="datetimeFigureOut">
              <a:rPr lang="nb-NO" smtClean="0"/>
              <a:pPr/>
              <a:t>18.01.17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274B-9A0A-E740-AA8F-E6C245CA365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27237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</a:t>
            </a:r>
            <a:r>
              <a:rPr lang="nb-NO" dirty="0" err="1" smtClean="0"/>
              <a:t>styles</a:t>
            </a:r>
            <a:endParaRPr lang="nb-NO" dirty="0" smtClean="0"/>
          </a:p>
          <a:p>
            <a:pPr lvl="1"/>
            <a:r>
              <a:rPr lang="nb-NO" dirty="0" err="1" smtClean="0"/>
              <a:t>Second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06FE7-7222-1448-BA46-7128BCDE053E}" type="datetimeFigureOut">
              <a:rPr lang="nb-NO" smtClean="0"/>
              <a:pPr/>
              <a:t>18.01.17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6274B-9A0A-E740-AA8F-E6C245CA3659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839788"/>
            <a:ext cx="8686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46" y="229148"/>
            <a:ext cx="1612548" cy="4837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81201"/>
            <a:ext cx="8229600" cy="4267200"/>
          </a:xfrm>
        </p:spPr>
        <p:txBody>
          <a:bodyPr/>
          <a:lstStyle/>
          <a:p>
            <a:endParaRPr lang="nb-NO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ygningsvernsenteret_AA-roed">
  <a:themeElements>
    <a:clrScheme name="Custom 1">
      <a:dk1>
        <a:srgbClr val="91785B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Bygningsvernsenteret_AA-roed.potx" id="{129A6A0B-8888-4327-A2F5-E723B3B18275}" vid="{D1345861-A99C-4D8B-BECD-18E6D90B8D6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Bygningsvernsenteret_AA-roed.potx</Template>
  <TotalTime>47</TotalTime>
  <Words>0</Words>
  <Application>Microsoft Macintosh PowerPoint</Application>
  <PresentationFormat>Skjermfremvisning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3" baseType="lpstr">
      <vt:lpstr>Bygningsvernsenteret_AA-roed</vt:lpstr>
      <vt:lpstr>PowerPoint-presentasjon</vt:lpstr>
      <vt:lpstr>PowerPoint-presentasjon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Rolv W. Pripp</dc:creator>
  <cp:lastModifiedBy>d+b</cp:lastModifiedBy>
  <cp:revision>15</cp:revision>
  <dcterms:created xsi:type="dcterms:W3CDTF">2013-12-16T12:46:12Z</dcterms:created>
  <dcterms:modified xsi:type="dcterms:W3CDTF">2017-01-18T08:02:34Z</dcterms:modified>
</cp:coreProperties>
</file>